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277" r:id="rId3"/>
    <p:sldId id="257" r:id="rId4"/>
    <p:sldId id="278" r:id="rId5"/>
    <p:sldId id="279" r:id="rId6"/>
    <p:sldId id="260" r:id="rId7"/>
    <p:sldId id="261" r:id="rId8"/>
    <p:sldId id="262" r:id="rId9"/>
    <p:sldId id="263" r:id="rId10"/>
    <p:sldId id="272" r:id="rId11"/>
    <p:sldId id="273" r:id="rId12"/>
    <p:sldId id="266" r:id="rId13"/>
    <p:sldId id="275" r:id="rId14"/>
    <p:sldId id="276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102" d="100"/>
          <a:sy n="102" d="100"/>
        </p:scale>
        <p:origin x="1248" y="72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3362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6099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Coco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&amp; Munt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op basis van de voor- en achterkant voorspellen wat voor soort boek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Coco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&amp;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Munt - De plastic dreiging’ is en wat het schrijfdoel van de auteur is.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karakterschetsen maken van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Coco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en professor Munt.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-945" t="195" r="945" b="-195"/>
          <a:stretch/>
        </p:blipFill>
        <p:spPr>
          <a:xfrm>
            <a:off x="9414050" y="2606279"/>
            <a:ext cx="2072876" cy="286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0805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3088353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46 t/m 65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Coco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&amp; Munt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980" y="1038123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158" y="3653101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536887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105" y="1487120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105515"/>
            <a:ext cx="5220000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52425" lvl="0" indent="-342900">
              <a:buFont typeface="Wingdings" panose="05000000000000000000" pitchFamily="2" charset="2"/>
              <a:buChar char="Ø"/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6000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Coco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&amp; Munt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0646" y="3959522"/>
            <a:ext cx="3170707" cy="2074102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400676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uitleggen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61 t/m 65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(hoofdstuk ‘Een uitmuntende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feestdis’)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Teamantwoord bespreken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1490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2551408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08" y="436713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Coco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&amp; Munt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-945" t="195" r="945" b="-195"/>
          <a:stretch/>
        </p:blipFill>
        <p:spPr>
          <a:xfrm>
            <a:off x="9423124" y="1990726"/>
            <a:ext cx="2072876" cy="286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Toets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(lees blz. 66 t/m 81)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Coco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&amp; Munt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4169990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56948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038585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5324" y="1506755"/>
            <a:ext cx="7640601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plan maken voor een eigen moestuin.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Bedenken wat jullie gaan verbouwen, schema en 	tekening maken.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Informatie opzoeken over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gewassen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Coco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&amp; Munt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14" y="2751324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876405" y="2845848"/>
            <a:ext cx="3878834" cy="310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Voorbereiding op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Afmaken 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Terugblik op de voorspelling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Coco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&amp; Munt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9675" y="3175240"/>
            <a:ext cx="3863520" cy="25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Coco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&amp; Munt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een plan maken voor een eigen moestuin.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-945" t="195" r="945" b="-195"/>
          <a:stretch/>
        </p:blipFill>
        <p:spPr>
          <a:xfrm>
            <a:off x="9423124" y="1990726"/>
            <a:ext cx="2072876" cy="286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079489"/>
            <a:ext cx="10799388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(Voor)lezen	blz. 82 t/m 93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 afmaken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Plan voor de moestuin afmaken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Tekening inkleuren, bedenken hoe dieren of kriebelbeestjes ingezet kunnen 	worden in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moestuin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Overleg hoe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jullie het plan gaan presenteren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Presentatie van het plan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93570" y="61554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Coco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&amp; Munt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9204351" y="3784189"/>
            <a:ext cx="2789347" cy="223505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53" y="2228320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52" y="4377680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54" y="552651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Terugblik op de voorspelling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Nieuw boek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3072" y="2853793"/>
            <a:ext cx="5372878" cy="333019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Coco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&amp; Munt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4" name="Tekstvak 17"/>
          <p:cNvSpPr txBox="1"/>
          <p:nvPr/>
        </p:nvSpPr>
        <p:spPr>
          <a:xfrm>
            <a:off x="4791807" y="50400"/>
            <a:ext cx="7174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Coco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&amp; Munt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Voorspellen nieuw boek &amp; doel van de schrijver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vak 12"/>
          <p:cNvSpPr txBox="1"/>
          <p:nvPr/>
        </p:nvSpPr>
        <p:spPr>
          <a:xfrm>
            <a:off x="776994" y="1494010"/>
            <a:ext cx="8182367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Gooi met de dobbelsteen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Beantwoord de vraag op de kaart (aanwijzingen boek)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Wat is het doel van de schrijver?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64" y="261739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54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prijken (prijkt)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 het ootje nemen (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rompt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662685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Studiewijzers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Coco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&amp; Munt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160" y="2600849"/>
            <a:ext cx="151036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735797"/>
            <a:ext cx="48292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	Maatjeswerk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131513" y="750769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t/m 27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Coco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&amp; Munt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749" y="1111596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1336596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2845497"/>
            <a:ext cx="498306" cy="473075"/>
          </a:xfrm>
          <a:prstGeom prst="rect">
            <a:avLst/>
          </a:prstGeom>
        </p:spPr>
      </p:pic>
      <p:sp>
        <p:nvSpPr>
          <p:cNvPr id="18" name="Tekstvak 12"/>
          <p:cNvSpPr txBox="1"/>
          <p:nvPr/>
        </p:nvSpPr>
        <p:spPr>
          <a:xfrm>
            <a:off x="5131513" y="4293919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vergelijken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25 t/m 27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5137002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0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5999" y="1213966"/>
            <a:ext cx="5473652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Samenwerkvaardigheid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Coco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&amp; Munt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7150" y="4102395"/>
            <a:ext cx="2305849" cy="1508360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213966"/>
            <a:ext cx="522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Vertellen wat jullie te weten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zijn gekomen over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Coco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professor Munt.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9037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5: Teamwerk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1767366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82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Coco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&amp; Munt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voorspellen wat er in de winter zal gebeuren.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 eigen woorden uitleggen wat spotten is en hoe koning Kriebel spot met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prinses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Coco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-945" t="195" r="945" b="-195"/>
          <a:stretch/>
        </p:blipFill>
        <p:spPr>
          <a:xfrm>
            <a:off x="9414050" y="2606279"/>
            <a:ext cx="2072876" cy="286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31857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611570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Voorspellingen doen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28 t/m 45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Coco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&amp; Munt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842" y="895582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515172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18299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970433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Coco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&amp; Munt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9399" y="3588982"/>
            <a:ext cx="3246853" cy="2123913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400676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uitleggen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42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44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	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Voorspelling bespreken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2598713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61" y="375218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Coco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&amp; Munt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samenvatten wat er in de lente gebeurt.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-945" t="195" r="945" b="-195"/>
          <a:stretch/>
        </p:blipFill>
        <p:spPr>
          <a:xfrm>
            <a:off x="9423124" y="1990726"/>
            <a:ext cx="2072876" cy="286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3800</TotalTime>
  <Words>1119</Words>
  <Application>Microsoft Office PowerPoint</Application>
  <PresentationFormat>Widescreen</PresentationFormat>
  <Paragraphs>296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295</cp:revision>
  <dcterms:created xsi:type="dcterms:W3CDTF">2017-07-26T14:05:48Z</dcterms:created>
  <dcterms:modified xsi:type="dcterms:W3CDTF">2022-09-11T10:30:06Z</dcterms:modified>
</cp:coreProperties>
</file>